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9" r:id="rId5"/>
    <p:sldId id="27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5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94660" autoAdjust="0"/>
  </p:normalViewPr>
  <p:slideViewPr>
    <p:cSldViewPr snapToGrid="0">
      <p:cViewPr>
        <p:scale>
          <a:sx n="50" d="100"/>
          <a:sy n="50" d="100"/>
        </p:scale>
        <p:origin x="564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za Luisa" userId="2427d794-8331-49f9-bfd1-f3c5e9ff2be2" providerId="ADAL" clId="{DC39822E-2F5D-4F8D-BD68-E8923131661E}"/>
    <pc:docChg chg="custSel modSld modMainMaster">
      <pc:chgData name="Lanza Luisa" userId="2427d794-8331-49f9-bfd1-f3c5e9ff2be2" providerId="ADAL" clId="{DC39822E-2F5D-4F8D-BD68-E8923131661E}" dt="2022-10-26T09:25:11.061" v="31" actId="478"/>
      <pc:docMkLst>
        <pc:docMk/>
      </pc:docMkLst>
      <pc:sldChg chg="delSp modSp">
        <pc:chgData name="Lanza Luisa" userId="2427d794-8331-49f9-bfd1-f3c5e9ff2be2" providerId="ADAL" clId="{DC39822E-2F5D-4F8D-BD68-E8923131661E}" dt="2022-10-26T09:25:11.061" v="31" actId="478"/>
        <pc:sldMkLst>
          <pc:docMk/>
          <pc:sldMk cId="1102379267" sldId="257"/>
        </pc:sldMkLst>
        <pc:picChg chg="del mod">
          <ac:chgData name="Lanza Luisa" userId="2427d794-8331-49f9-bfd1-f3c5e9ff2be2" providerId="ADAL" clId="{DC39822E-2F5D-4F8D-BD68-E8923131661E}" dt="2022-10-26T09:25:11.061" v="31" actId="478"/>
          <ac:picMkLst>
            <pc:docMk/>
            <pc:sldMk cId="1102379267" sldId="257"/>
            <ac:picMk id="2" creationId="{EC17AB1C-73D4-3935-3E10-8B2A7D418B04}"/>
          </ac:picMkLst>
        </pc:picChg>
        <pc:picChg chg="del mod">
          <ac:chgData name="Lanza Luisa" userId="2427d794-8331-49f9-bfd1-f3c5e9ff2be2" providerId="ADAL" clId="{DC39822E-2F5D-4F8D-BD68-E8923131661E}" dt="2022-10-26T09:25:06.616" v="29" actId="478"/>
          <ac:picMkLst>
            <pc:docMk/>
            <pc:sldMk cId="1102379267" sldId="257"/>
            <ac:picMk id="5" creationId="{F6CC7846-89A8-CE0E-9F00-AE6619088013}"/>
          </ac:picMkLst>
        </pc:picChg>
      </pc:sldChg>
      <pc:sldMasterChg chg="modSldLayout">
        <pc:chgData name="Lanza Luisa" userId="2427d794-8331-49f9-bfd1-f3c5e9ff2be2" providerId="ADAL" clId="{DC39822E-2F5D-4F8D-BD68-E8923131661E}" dt="2022-10-26T09:19:29.571" v="27" actId="692"/>
        <pc:sldMasterMkLst>
          <pc:docMk/>
          <pc:sldMasterMk cId="3591437458" sldId="2147483648"/>
        </pc:sldMasterMkLst>
        <pc:sldLayoutChg chg="modSp">
          <pc:chgData name="Lanza Luisa" userId="2427d794-8331-49f9-bfd1-f3c5e9ff2be2" providerId="ADAL" clId="{DC39822E-2F5D-4F8D-BD68-E8923131661E}" dt="2022-10-26T09:19:29.571" v="27" actId="692"/>
          <pc:sldLayoutMkLst>
            <pc:docMk/>
            <pc:sldMasterMk cId="3591437458" sldId="2147483648"/>
            <pc:sldLayoutMk cId="668521014" sldId="2147483649"/>
          </pc:sldLayoutMkLst>
          <pc:spChg chg="mod">
            <ac:chgData name="Lanza Luisa" userId="2427d794-8331-49f9-bfd1-f3c5e9ff2be2" providerId="ADAL" clId="{DC39822E-2F5D-4F8D-BD68-E8923131661E}" dt="2022-10-26T09:19:29.571" v="27" actId="692"/>
            <ac:spMkLst>
              <pc:docMk/>
              <pc:sldMasterMk cId="3591437458" sldId="2147483648"/>
              <pc:sldLayoutMk cId="668521014" sldId="2147483649"/>
              <ac:spMk id="11" creationId="{6EDCB0A2-728A-49A8-AB77-143BA4F3D5D7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0AD41-9247-43CE-B7AD-783463B5D62D}" type="datetimeFigureOut">
              <a:rPr lang="it-IT" smtClean="0"/>
              <a:t>30/01/2023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58A6D-2B18-4E35-B6EF-0A7811BDB5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10480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A19FA-41AE-4F2A-8228-3399FEB02D4B}" type="datetimeFigureOut">
              <a:rPr lang="it-IT" smtClean="0"/>
              <a:t>30/01/2023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F2187-BD6B-4CD4-8DF4-F350925E52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7202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3">
            <a:extLst>
              <a:ext uri="{FF2B5EF4-FFF2-40B4-BE49-F238E27FC236}">
                <a16:creationId xmlns:a16="http://schemas.microsoft.com/office/drawing/2014/main" id="{25F6244B-B1B3-416D-B88B-0FE1D1159F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003"/>
          <a:stretch/>
        </p:blipFill>
        <p:spPr>
          <a:xfrm>
            <a:off x="0" y="996950"/>
            <a:ext cx="12202758" cy="535247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3D0686-F3B6-4B9D-A347-9CE02FFD1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335636"/>
            <a:ext cx="3795445" cy="241443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DCE23-7D2E-4485-A8A3-6D0DC38C1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879437"/>
            <a:ext cx="3795445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7805BB2-49DE-4832-9EF2-DACA471C18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49" y="2106202"/>
            <a:ext cx="5712431" cy="3754848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6A686CD-BC84-4E44-BDAF-161736E81F4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5681663"/>
            <a:ext cx="3795444" cy="482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date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13" name="Segnaposto immagine 12">
            <a:extLst>
              <a:ext uri="{FF2B5EF4-FFF2-40B4-BE49-F238E27FC236}">
                <a16:creationId xmlns:a16="http://schemas.microsoft.com/office/drawing/2014/main" id="{AFB53F12-E4A0-D672-6712-8930821833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6852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9BC9C-2F86-4F3C-86FF-092C95A64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23F1F7-0749-4694-BE63-E403BDDD5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7" name="Segnaposto immagine 12">
            <a:extLst>
              <a:ext uri="{FF2B5EF4-FFF2-40B4-BE49-F238E27FC236}">
                <a16:creationId xmlns:a16="http://schemas.microsoft.com/office/drawing/2014/main" id="{893A818E-0D0F-9705-D915-5EE6A71D90E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297685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1B6E7A-AAE9-4771-A56C-9BFBA5E562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35635"/>
            <a:ext cx="2628900" cy="484132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B7342-37F0-452E-BA73-5C35A8EBE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35635"/>
            <a:ext cx="7734300" cy="484132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7" name="Segnaposto immagine 12">
            <a:extLst>
              <a:ext uri="{FF2B5EF4-FFF2-40B4-BE49-F238E27FC236}">
                <a16:creationId xmlns:a16="http://schemas.microsoft.com/office/drawing/2014/main" id="{493E72CF-5C29-F2A4-09A6-CDB1D20D3E1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661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23C25-57A7-422D-B6C7-C275549FF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00" y="1094335"/>
            <a:ext cx="10872000" cy="54453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1D7BD-5B6C-4729-8C26-EC0268815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00" y="2255319"/>
            <a:ext cx="10872000" cy="368034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8B6CE-46DE-458F-9FB7-666DF33C8D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8800" y="1690297"/>
            <a:ext cx="10872000" cy="45200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it-IT" sz="2400" b="1" dirty="0">
                <a:solidFill>
                  <a:srgbClr val="B27F47"/>
                </a:solidFill>
                <a:latin typeface="Titillium Bd" pitchFamily="2" charset="77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sub-title styles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6" name="Segnaposto immagine 12">
            <a:extLst>
              <a:ext uri="{FF2B5EF4-FFF2-40B4-BE49-F238E27FC236}">
                <a16:creationId xmlns:a16="http://schemas.microsoft.com/office/drawing/2014/main" id="{2D38CB06-9B57-F96F-0045-2E5FC226F75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77897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AD4B3F6-6C68-4448-9A54-C6BD041FE1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094336"/>
            <a:ext cx="4925602" cy="241443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C7E8842-6CF4-4239-978C-24793C718D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38137"/>
            <a:ext cx="4925602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595AC86-47A3-4B03-BA39-81256C7A369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096000" y="1094336"/>
            <a:ext cx="5257800" cy="4525414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4" name="Segnaposto immagine 12">
            <a:extLst>
              <a:ext uri="{FF2B5EF4-FFF2-40B4-BE49-F238E27FC236}">
                <a16:creationId xmlns:a16="http://schemas.microsoft.com/office/drawing/2014/main" id="{6078094D-E4ED-124A-3272-6478E1DE36C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3844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BA8B0-F68D-4A0D-8A24-8F78014D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6570B-BDA4-42C4-922B-A550CE793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0000" y="2255319"/>
            <a:ext cx="53598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526D08-C78C-4553-A117-1F0011D76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55319"/>
            <a:ext cx="5358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8" name="Segnaposto immagine 12">
            <a:extLst>
              <a:ext uri="{FF2B5EF4-FFF2-40B4-BE49-F238E27FC236}">
                <a16:creationId xmlns:a16="http://schemas.microsoft.com/office/drawing/2014/main" id="{2FF01B04-48B9-5E81-FAF1-4E03C0C3F6C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22205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170A749-EDF4-4F2E-B347-33EC26320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00" y="1094336"/>
            <a:ext cx="10872000" cy="540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645C435-9F3C-40A6-BA2D-BD3831F5FA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8800" y="1690297"/>
            <a:ext cx="10872000" cy="45200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it-IT" sz="2400" b="1" dirty="0">
                <a:solidFill>
                  <a:srgbClr val="B27F47"/>
                </a:solidFill>
                <a:latin typeface="Titillium Bd" pitchFamily="2" charset="77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sub-title styles</a:t>
            </a:r>
            <a:endParaRPr lang="it-IT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3523A13-DF16-439A-A901-D42A74C992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8800" y="2268019"/>
            <a:ext cx="53610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91548BF4-DA08-4F5A-BD58-1257B92A5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68019"/>
            <a:ext cx="5358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4" name="Segnaposto immagine 12">
            <a:extLst>
              <a:ext uri="{FF2B5EF4-FFF2-40B4-BE49-F238E27FC236}">
                <a16:creationId xmlns:a16="http://schemas.microsoft.com/office/drawing/2014/main" id="{C6D469C0-A8E6-C3C1-B27F-DE82612DC5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3409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64FA8-0EC4-493B-8FF4-DB43442AD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6" name="Segnaposto immagine 12">
            <a:extLst>
              <a:ext uri="{FF2B5EF4-FFF2-40B4-BE49-F238E27FC236}">
                <a16:creationId xmlns:a16="http://schemas.microsoft.com/office/drawing/2014/main" id="{4BD420B6-504B-DDB8-9ABA-A716FF0E81F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89087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5" name="Segnaposto immagine 12">
            <a:extLst>
              <a:ext uri="{FF2B5EF4-FFF2-40B4-BE49-F238E27FC236}">
                <a16:creationId xmlns:a16="http://schemas.microsoft.com/office/drawing/2014/main" id="{619FB9C9-A62C-345C-3A8D-EB6452798F2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72398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E764F-CF80-49B6-8E4B-C193335C2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336"/>
            <a:ext cx="6172200" cy="48413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F6AB0-1695-409A-92AC-42B69DBF8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55319"/>
            <a:ext cx="3932237" cy="36803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9C5567D-41FF-426C-86BB-85B0FAD82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4336"/>
            <a:ext cx="3932237" cy="78011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6" name="Segnaposto immagine 12">
            <a:extLst>
              <a:ext uri="{FF2B5EF4-FFF2-40B4-BE49-F238E27FC236}">
                <a16:creationId xmlns:a16="http://schemas.microsoft.com/office/drawing/2014/main" id="{341E458E-1BE6-8306-3018-BFA7B08AAF4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75611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011955-3DB8-4C70-93FB-7A2C5F5DFA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94336"/>
            <a:ext cx="6172200" cy="48413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7F36783-77AA-4762-A0D4-79CAC3874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55319"/>
            <a:ext cx="3932237" cy="36803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0DBF051-2A17-4A20-A3FC-2B33FE5B7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4336"/>
            <a:ext cx="3932237" cy="78011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5" name="Segnaposto immagine 12">
            <a:extLst>
              <a:ext uri="{FF2B5EF4-FFF2-40B4-BE49-F238E27FC236}">
                <a16:creationId xmlns:a16="http://schemas.microsoft.com/office/drawing/2014/main" id="{C624AC93-2E15-D5B8-E4CF-5765AFB7860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0580" y="72289"/>
            <a:ext cx="2260600" cy="81416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108499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15">
            <a:extLst>
              <a:ext uri="{FF2B5EF4-FFF2-40B4-BE49-F238E27FC236}">
                <a16:creationId xmlns:a16="http://schemas.microsoft.com/office/drawing/2014/main" id="{32EC8108-88FD-2FC8-C7AD-55EBAE175F41}"/>
              </a:ext>
            </a:extLst>
          </p:cNvPr>
          <p:cNvSpPr/>
          <p:nvPr userDrawn="1"/>
        </p:nvSpPr>
        <p:spPr>
          <a:xfrm>
            <a:off x="-1200" y="2905"/>
            <a:ext cx="12192000" cy="780114"/>
          </a:xfrm>
          <a:prstGeom prst="rect">
            <a:avLst/>
          </a:prstGeom>
          <a:solidFill>
            <a:srgbClr val="2A65A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5A10E0-2D6B-4598-95E9-DAF7E2001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00" y="1094300"/>
            <a:ext cx="10872000" cy="7801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6820F-9E8E-47CA-AD4E-6E99B9E0B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800" y="2049837"/>
            <a:ext cx="10872000" cy="3885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pic>
        <p:nvPicPr>
          <p:cNvPr id="6" name="Immagine 7">
            <a:extLst>
              <a:ext uri="{FF2B5EF4-FFF2-40B4-BE49-F238E27FC236}">
                <a16:creationId xmlns:a16="http://schemas.microsoft.com/office/drawing/2014/main" id="{838A3F9A-B0DF-455D-9D22-F973C5829AD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352350"/>
            <a:ext cx="12192000" cy="5207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90B07AC-22DD-4854-AF1C-98DD868E2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4301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fld id="{9B13B172-409A-48BF-92CD-9E808051E23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60823" y="6430138"/>
            <a:ext cx="27699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</a:t>
            </a:r>
            <a:endParaRPr lang="it-IT" dirty="0"/>
          </a:p>
        </p:txBody>
      </p:sp>
      <p:pic>
        <p:nvPicPr>
          <p:cNvPr id="7" name="Immagine 6" descr="Immagine che contiene testo&#10;&#10;Descrizione generata automaticamente">
            <a:extLst>
              <a:ext uri="{FF2B5EF4-FFF2-40B4-BE49-F238E27FC236}">
                <a16:creationId xmlns:a16="http://schemas.microsoft.com/office/drawing/2014/main" id="{112528FC-2428-28FC-41FD-9EB24CFC1B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253"/>
          <a:stretch/>
        </p:blipFill>
        <p:spPr>
          <a:xfrm>
            <a:off x="631825" y="6433093"/>
            <a:ext cx="1586607" cy="380677"/>
          </a:xfrm>
          <a:prstGeom prst="rect">
            <a:avLst/>
          </a:prstGeom>
        </p:spPr>
      </p:pic>
      <p:pic>
        <p:nvPicPr>
          <p:cNvPr id="10" name="Immagine 9" descr="Immagine che contiene testo&#10;&#10;Descrizione generata automaticamente">
            <a:extLst>
              <a:ext uri="{FF2B5EF4-FFF2-40B4-BE49-F238E27FC236}">
                <a16:creationId xmlns:a16="http://schemas.microsoft.com/office/drawing/2014/main" id="{1DF29C87-3BD2-6E2F-4760-FB3B39B67C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8" t="7102" r="8429" b="7700"/>
          <a:stretch/>
        </p:blipFill>
        <p:spPr>
          <a:xfrm>
            <a:off x="546036" y="134000"/>
            <a:ext cx="2192337" cy="504000"/>
          </a:xfrm>
          <a:prstGeom prst="rect">
            <a:avLst/>
          </a:prstGeom>
        </p:spPr>
      </p:pic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8C5C5D72-C6C3-B81D-DD67-0ECB3521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50" r="47576" b="24122"/>
          <a:stretch/>
        </p:blipFill>
        <p:spPr>
          <a:xfrm>
            <a:off x="6853056" y="131281"/>
            <a:ext cx="1812666" cy="540000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5B9A48D3-44DE-A4D7-1D7F-68492BDAD5C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291" y="149281"/>
            <a:ext cx="1676398" cy="504000"/>
          </a:xfrm>
          <a:prstGeom prst="rect">
            <a:avLst/>
          </a:prstGeom>
        </p:spPr>
      </p:pic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C9C68764-3751-9518-D424-A97153BF1BC4}"/>
              </a:ext>
            </a:extLst>
          </p:cNvPr>
          <p:cNvCxnSpPr>
            <a:cxnSpLocks/>
          </p:cNvCxnSpPr>
          <p:nvPr userDrawn="1"/>
        </p:nvCxnSpPr>
        <p:spPr>
          <a:xfrm>
            <a:off x="3290746" y="139080"/>
            <a:ext cx="0" cy="51468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181D8432-2F2F-10D7-759D-91E0669894A0}"/>
              </a:ext>
            </a:extLst>
          </p:cNvPr>
          <p:cNvCxnSpPr>
            <a:cxnSpLocks/>
          </p:cNvCxnSpPr>
          <p:nvPr userDrawn="1"/>
        </p:nvCxnSpPr>
        <p:spPr>
          <a:xfrm>
            <a:off x="6112233" y="138600"/>
            <a:ext cx="0" cy="51468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9C7A15FC-AE32-B4A0-14FD-550A20A2E120}"/>
              </a:ext>
            </a:extLst>
          </p:cNvPr>
          <p:cNvCxnSpPr>
            <a:cxnSpLocks/>
          </p:cNvCxnSpPr>
          <p:nvPr userDrawn="1"/>
        </p:nvCxnSpPr>
        <p:spPr>
          <a:xfrm>
            <a:off x="9406545" y="138600"/>
            <a:ext cx="0" cy="51468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1437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it-IT" sz="2800" b="1" kern="1200" dirty="0">
          <a:solidFill>
            <a:srgbClr val="B27F47"/>
          </a:solidFill>
          <a:latin typeface="Titillium Bd" pitchFamily="2" charset="77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600" kern="1200" dirty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427DEA-45CC-9BBA-6D03-D1804FDF0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CA3985-55F7-CF0B-8BFE-71614841C7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5CC011C2-2729-BF4E-5B62-9DBD10D356C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7" name="Picture Placeholder 5">
            <a:extLst>
              <a:ext uri="{FF2B5EF4-FFF2-40B4-BE49-F238E27FC236}">
                <a16:creationId xmlns:a16="http://schemas.microsoft.com/office/drawing/2014/main" id="{A1C253CC-CFA6-9C18-4252-1AA0C83B1F5B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" r="1109"/>
          <a:stretch/>
        </p:blipFill>
        <p:spPr>
          <a:xfrm>
            <a:off x="5089524" y="2821047"/>
            <a:ext cx="5934075" cy="1858039"/>
          </a:xfrm>
        </p:spPr>
      </p:pic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A0A6EA32-D7D6-7A5E-968E-CE679C60445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329161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085BDD-A05E-0E28-853B-A6D399B7A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FB6493-4E2B-461D-65C9-E6178EA6D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dolor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sed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labore et dolore magna </a:t>
            </a:r>
            <a:r>
              <a:rPr lang="it-IT" dirty="0" err="1"/>
              <a:t>aliqua</a:t>
            </a:r>
            <a:r>
              <a:rPr lang="it-IT" dirty="0"/>
              <a:t>. </a:t>
            </a:r>
            <a:r>
              <a:rPr lang="it-IT" dirty="0" err="1"/>
              <a:t>Accumsan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 nulla </a:t>
            </a:r>
            <a:r>
              <a:rPr lang="it-IT" dirty="0" err="1"/>
              <a:t>facilisi</a:t>
            </a:r>
            <a:r>
              <a:rPr lang="it-IT" dirty="0"/>
              <a:t> morbi tempus. </a:t>
            </a:r>
            <a:r>
              <a:rPr lang="it-IT" dirty="0" err="1"/>
              <a:t>Interdum</a:t>
            </a:r>
            <a:r>
              <a:rPr lang="it-IT" dirty="0"/>
              <a:t> </a:t>
            </a:r>
            <a:r>
              <a:rPr lang="it-IT" dirty="0" err="1"/>
              <a:t>consectetur</a:t>
            </a:r>
            <a:r>
              <a:rPr lang="it-IT" dirty="0"/>
              <a:t> libero id </a:t>
            </a:r>
            <a:r>
              <a:rPr lang="it-IT" dirty="0" err="1"/>
              <a:t>faucibus</a:t>
            </a:r>
            <a:r>
              <a:rPr lang="it-IT" dirty="0"/>
              <a:t> </a:t>
            </a:r>
            <a:r>
              <a:rPr lang="it-IT" dirty="0" err="1"/>
              <a:t>nisl</a:t>
            </a:r>
            <a:r>
              <a:rPr lang="it-IT" dirty="0"/>
              <a:t> </a:t>
            </a:r>
            <a:r>
              <a:rPr lang="it-IT" dirty="0" err="1"/>
              <a:t>tincidunt</a:t>
            </a:r>
            <a:r>
              <a:rPr lang="it-IT" dirty="0"/>
              <a:t> </a:t>
            </a:r>
            <a:r>
              <a:rPr lang="it-IT" dirty="0" err="1"/>
              <a:t>eget</a:t>
            </a:r>
            <a:r>
              <a:rPr lang="it-IT" dirty="0"/>
              <a:t>. </a:t>
            </a:r>
            <a:r>
              <a:rPr lang="it-IT" i="1" dirty="0" err="1"/>
              <a:t>Nisl</a:t>
            </a:r>
            <a:r>
              <a:rPr lang="it-IT" i="1" dirty="0"/>
              <a:t> </a:t>
            </a:r>
            <a:r>
              <a:rPr lang="it-IT" i="1" dirty="0" err="1"/>
              <a:t>suscipit</a:t>
            </a:r>
            <a:r>
              <a:rPr lang="it-IT" i="1" dirty="0"/>
              <a:t> </a:t>
            </a:r>
            <a:r>
              <a:rPr lang="it-IT" i="1" dirty="0" err="1"/>
              <a:t>adipiscing</a:t>
            </a:r>
            <a:r>
              <a:rPr lang="it-IT" i="1" dirty="0"/>
              <a:t> </a:t>
            </a:r>
            <a:r>
              <a:rPr lang="it-IT" i="1" dirty="0" err="1"/>
              <a:t>bibendum</a:t>
            </a:r>
            <a:r>
              <a:rPr lang="it-IT" i="1" dirty="0"/>
              <a:t> est </a:t>
            </a:r>
            <a:r>
              <a:rPr lang="it-IT" i="1" dirty="0" err="1"/>
              <a:t>ultricies</a:t>
            </a:r>
            <a:r>
              <a:rPr lang="it-IT" i="1" dirty="0"/>
              <a:t> </a:t>
            </a:r>
            <a:r>
              <a:rPr lang="it-IT" i="1" dirty="0" err="1"/>
              <a:t>integer</a:t>
            </a:r>
            <a:r>
              <a:rPr lang="it-IT" i="1" dirty="0"/>
              <a:t> </a:t>
            </a:r>
            <a:r>
              <a:rPr lang="it-IT" i="1" dirty="0" err="1"/>
              <a:t>quis</a:t>
            </a:r>
            <a:r>
              <a:rPr lang="it-IT" i="1" dirty="0"/>
              <a:t> </a:t>
            </a:r>
            <a:r>
              <a:rPr lang="it-IT" i="1" dirty="0" err="1"/>
              <a:t>auctor</a:t>
            </a:r>
            <a:r>
              <a:rPr lang="it-IT" i="1" dirty="0"/>
              <a:t>.</a:t>
            </a:r>
          </a:p>
          <a:p>
            <a:pPr marL="0" indent="0">
              <a:buNone/>
            </a:pPr>
            <a:endParaRPr lang="it-IT" i="1" dirty="0"/>
          </a:p>
          <a:p>
            <a:pPr marL="0" indent="0" algn="just">
              <a:buNone/>
            </a:pPr>
            <a:r>
              <a:rPr lang="it-IT" i="1" dirty="0" err="1"/>
              <a:t>Tortor</a:t>
            </a:r>
            <a:r>
              <a:rPr lang="it-IT" i="1" dirty="0"/>
              <a:t> </a:t>
            </a:r>
            <a:r>
              <a:rPr lang="it-IT" i="1" dirty="0" err="1"/>
              <a:t>at</a:t>
            </a:r>
            <a:r>
              <a:rPr lang="it-IT" i="1" dirty="0"/>
              <a:t> </a:t>
            </a:r>
            <a:r>
              <a:rPr lang="it-IT" i="1" dirty="0" err="1"/>
              <a:t>auctor</a:t>
            </a:r>
            <a:r>
              <a:rPr lang="it-IT" i="1" dirty="0"/>
              <a:t> urna nunc</a:t>
            </a:r>
            <a:r>
              <a:rPr lang="it-IT" dirty="0"/>
              <a:t>. Felis </a:t>
            </a:r>
            <a:r>
              <a:rPr lang="it-IT" dirty="0" err="1"/>
              <a:t>donec</a:t>
            </a:r>
            <a:r>
              <a:rPr lang="it-IT" dirty="0"/>
              <a:t> et odio </a:t>
            </a:r>
            <a:r>
              <a:rPr lang="it-IT" dirty="0" err="1"/>
              <a:t>pellentesque</a:t>
            </a:r>
            <a:r>
              <a:rPr lang="it-IT" dirty="0"/>
              <a:t> </a:t>
            </a:r>
            <a:r>
              <a:rPr lang="it-IT" dirty="0" err="1"/>
              <a:t>diam</a:t>
            </a:r>
            <a:r>
              <a:rPr lang="it-IT" dirty="0"/>
              <a:t> </a:t>
            </a:r>
            <a:r>
              <a:rPr lang="it-IT" dirty="0" err="1"/>
              <a:t>volutpat</a:t>
            </a:r>
            <a:r>
              <a:rPr lang="it-IT" dirty="0"/>
              <a:t> </a:t>
            </a:r>
            <a:r>
              <a:rPr lang="it-IT" dirty="0" err="1"/>
              <a:t>commodo</a:t>
            </a:r>
            <a:r>
              <a:rPr lang="it-IT" dirty="0"/>
              <a:t>. </a:t>
            </a:r>
            <a:r>
              <a:rPr lang="it-IT" b="1" dirty="0" err="1"/>
              <a:t>Sapien</a:t>
            </a:r>
            <a:r>
              <a:rPr lang="it-IT" b="1" dirty="0"/>
              <a:t> </a:t>
            </a:r>
            <a:r>
              <a:rPr lang="it-IT" b="1" dirty="0" err="1"/>
              <a:t>nec</a:t>
            </a:r>
            <a:r>
              <a:rPr lang="it-IT" b="1" dirty="0"/>
              <a:t> </a:t>
            </a:r>
            <a:r>
              <a:rPr lang="it-IT" b="1" dirty="0" err="1"/>
              <a:t>sagittis</a:t>
            </a:r>
            <a:r>
              <a:rPr lang="it-IT" b="1" dirty="0"/>
              <a:t> </a:t>
            </a:r>
            <a:r>
              <a:rPr lang="it-IT" b="1" dirty="0" err="1"/>
              <a:t>aliquam</a:t>
            </a:r>
            <a:r>
              <a:rPr lang="it-IT" b="1" dirty="0"/>
              <a:t> </a:t>
            </a:r>
            <a:r>
              <a:rPr lang="it-IT" b="1" dirty="0" err="1"/>
              <a:t>malesuada</a:t>
            </a:r>
            <a:r>
              <a:rPr lang="it-IT" b="1" dirty="0"/>
              <a:t> </a:t>
            </a:r>
            <a:r>
              <a:rPr lang="it-IT" dirty="0" err="1"/>
              <a:t>bibendum</a:t>
            </a:r>
            <a:r>
              <a:rPr lang="it-IT" dirty="0"/>
              <a:t>. Tempus </a:t>
            </a:r>
            <a:r>
              <a:rPr lang="it-IT" dirty="0" err="1"/>
              <a:t>iaculis</a:t>
            </a:r>
            <a:r>
              <a:rPr lang="it-IT" dirty="0"/>
              <a:t> urna id </a:t>
            </a:r>
            <a:r>
              <a:rPr lang="it-IT" dirty="0" err="1"/>
              <a:t>volutpat</a:t>
            </a:r>
            <a:r>
              <a:rPr lang="it-IT" dirty="0"/>
              <a:t> </a:t>
            </a:r>
            <a:r>
              <a:rPr lang="it-IT" dirty="0" err="1"/>
              <a:t>lacus</a:t>
            </a:r>
            <a:r>
              <a:rPr lang="it-IT" dirty="0"/>
              <a:t> </a:t>
            </a:r>
            <a:r>
              <a:rPr lang="it-IT" dirty="0" err="1"/>
              <a:t>laoreet</a:t>
            </a:r>
            <a:r>
              <a:rPr lang="it-IT" dirty="0"/>
              <a:t> non.</a:t>
            </a:r>
          </a:p>
          <a:p>
            <a:pPr marL="0" indent="0" algn="just">
              <a:buNone/>
            </a:pPr>
            <a:r>
              <a:rPr lang="it-IT" dirty="0" err="1"/>
              <a:t>Luctus</a:t>
            </a:r>
            <a:r>
              <a:rPr lang="it-IT" dirty="0"/>
              <a:t> </a:t>
            </a:r>
            <a:r>
              <a:rPr lang="it-IT" dirty="0" err="1"/>
              <a:t>accumsan</a:t>
            </a:r>
            <a:r>
              <a:rPr lang="it-IT" dirty="0"/>
              <a:t> </a:t>
            </a:r>
            <a:r>
              <a:rPr lang="it-IT" dirty="0" err="1"/>
              <a:t>tortor</a:t>
            </a:r>
            <a:r>
              <a:rPr lang="it-IT" dirty="0"/>
              <a:t> </a:t>
            </a:r>
            <a:r>
              <a:rPr lang="it-IT" dirty="0" err="1"/>
              <a:t>posuere</a:t>
            </a:r>
            <a:r>
              <a:rPr lang="it-IT" dirty="0"/>
              <a:t> </a:t>
            </a:r>
            <a:r>
              <a:rPr lang="it-IT" dirty="0" err="1"/>
              <a:t>ac</a:t>
            </a:r>
            <a:r>
              <a:rPr lang="it-IT" dirty="0"/>
              <a:t> ut. </a:t>
            </a:r>
            <a:r>
              <a:rPr lang="it-IT" dirty="0" err="1"/>
              <a:t>Elementum</a:t>
            </a:r>
            <a:r>
              <a:rPr lang="it-IT" dirty="0"/>
              <a:t> </a:t>
            </a:r>
            <a:r>
              <a:rPr lang="it-IT" dirty="0" err="1"/>
              <a:t>curabitur</a:t>
            </a:r>
            <a:r>
              <a:rPr lang="it-IT" dirty="0"/>
              <a:t> vitae nunc sed. </a:t>
            </a:r>
            <a:r>
              <a:rPr lang="it-IT" dirty="0" err="1"/>
              <a:t>Vestibulum</a:t>
            </a:r>
            <a:r>
              <a:rPr lang="it-IT" dirty="0"/>
              <a:t> morbi </a:t>
            </a:r>
            <a:r>
              <a:rPr lang="it-IT" dirty="0" err="1"/>
              <a:t>blandit</a:t>
            </a:r>
            <a:r>
              <a:rPr lang="it-IT" dirty="0"/>
              <a:t> cursus </a:t>
            </a:r>
            <a:r>
              <a:rPr lang="it-IT" dirty="0" err="1"/>
              <a:t>risus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ultrices</a:t>
            </a:r>
            <a:r>
              <a:rPr lang="it-IT" dirty="0"/>
              <a:t> mi tempus </a:t>
            </a:r>
            <a:r>
              <a:rPr lang="it-IT" dirty="0" err="1"/>
              <a:t>imperdiet</a:t>
            </a:r>
            <a:r>
              <a:rPr lang="it-IT" dirty="0"/>
              <a:t>. Pulvinar </a:t>
            </a:r>
            <a:r>
              <a:rPr lang="it-IT" dirty="0" err="1"/>
              <a:t>sapien</a:t>
            </a:r>
            <a:r>
              <a:rPr lang="it-IT" dirty="0"/>
              <a:t> et ligula </a:t>
            </a:r>
            <a:r>
              <a:rPr lang="it-IT" dirty="0" err="1"/>
              <a:t>ullamcorper</a:t>
            </a:r>
            <a:r>
              <a:rPr lang="it-IT" dirty="0"/>
              <a:t> </a:t>
            </a:r>
            <a:r>
              <a:rPr lang="it-IT" dirty="0" err="1"/>
              <a:t>malesuada</a:t>
            </a:r>
            <a:r>
              <a:rPr lang="it-IT" dirty="0"/>
              <a:t> </a:t>
            </a:r>
            <a:r>
              <a:rPr lang="it-IT" dirty="0" err="1"/>
              <a:t>proin</a:t>
            </a:r>
            <a:r>
              <a:rPr lang="it-IT" dirty="0"/>
              <a:t> libero nunc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it-IT" i="1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9665AAD-24C9-7A37-5F1E-E94A84F182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Sottotitolo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93BB185-B489-E706-7BFE-BF2CBD16F60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31ED256-20AF-F8F3-79AB-ABDC1EF1D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Missione 4 • Istruzione e Ricerca</a:t>
            </a:r>
            <a:endParaRPr lang="it-IT" dirty="0"/>
          </a:p>
        </p:txBody>
      </p:sp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1BD54303-D419-9829-4339-05458B9B149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23797753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MUR_SoggAttuatori.potx" id="{9805767C-2E52-4DE8-B760-2E02FDAAF4CD}" vid="{686DB170-6579-47D4-A971-0F75D53EEB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9347A8725AA734EBE527B76BB04587F" ma:contentTypeVersion="11" ma:contentTypeDescription="Creare un nuovo documento." ma:contentTypeScope="" ma:versionID="ebd7f7393852f568923c59e6eeeac864">
  <xsd:schema xmlns:xsd="http://www.w3.org/2001/XMLSchema" xmlns:xs="http://www.w3.org/2001/XMLSchema" xmlns:p="http://schemas.microsoft.com/office/2006/metadata/properties" xmlns:ns3="d2b3df68-07b5-4773-aba1-bd9b51ecb5e8" targetNamespace="http://schemas.microsoft.com/office/2006/metadata/properties" ma:root="true" ma:fieldsID="3edbb0ded3950d492ef0c767efa53d66" ns3:_="">
    <xsd:import namespace="d2b3df68-07b5-4773-aba1-bd9b51ecb5e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3df68-07b5-4773-aba1-bd9b51ecb5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467FBC-AEAE-4EC2-BF36-9EF027E22BDD}">
  <ds:schemaRefs>
    <ds:schemaRef ds:uri="d2b3df68-07b5-4773-aba1-bd9b51ecb5e8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0BE24F4-7EB1-434B-8205-B2D5D65848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69CF4B-BB58-4973-8130-55C8039EEC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b3df68-07b5-4773-aba1-bd9b51ecb5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MUR_SoggAttuatori</Template>
  <TotalTime>0</TotalTime>
  <Words>124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Titillium</vt:lpstr>
      <vt:lpstr>Titillium Bd</vt:lpstr>
      <vt:lpstr>Tema di Office</vt:lpstr>
      <vt:lpstr>Presentazione standard di PowerPoint</vt:lpstr>
      <vt:lpstr>Titolo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Lanza Luisa</dc:creator>
  <cp:lastModifiedBy>Irene Modolo</cp:lastModifiedBy>
  <cp:revision>19</cp:revision>
  <dcterms:created xsi:type="dcterms:W3CDTF">2022-10-26T09:11:02Z</dcterms:created>
  <dcterms:modified xsi:type="dcterms:W3CDTF">2023-01-30T11:05:21Z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0x010100C9347A8725AA734EBE527B76BB04587F</vt:lpwstr>
  </property>
</Properties>
</file>